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559680" cy="1069248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183154"/>
            <a:ext cx="2379878" cy="3331829"/>
          </a:xfrm>
          <a:prstGeom prst="rect">
            <a:avLst/>
          </a:prstGeom>
        </p:spPr>
      </p:pic>
      <p:pic>
        <p:nvPicPr>
          <p:cNvPr id="3" name="Picture 2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183154"/>
            <a:ext cx="2379878" cy="3331829"/>
          </a:xfrm>
          <a:prstGeom prst="rect">
            <a:avLst/>
          </a:prstGeom>
        </p:spPr>
      </p:pic>
      <p:pic>
        <p:nvPicPr>
          <p:cNvPr id="4" name="Picture 3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183154"/>
            <a:ext cx="2379878" cy="3331829"/>
          </a:xfrm>
          <a:prstGeom prst="rect">
            <a:avLst/>
          </a:prstGeom>
        </p:spPr>
      </p:pic>
      <p:pic>
        <p:nvPicPr>
          <p:cNvPr id="5" name="Picture 4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3680124"/>
            <a:ext cx="2379878" cy="3331829"/>
          </a:xfrm>
          <a:prstGeom prst="rect">
            <a:avLst/>
          </a:prstGeom>
        </p:spPr>
      </p:pic>
      <p:pic>
        <p:nvPicPr>
          <p:cNvPr id="6" name="Picture 5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3680124"/>
            <a:ext cx="2379878" cy="3331829"/>
          </a:xfrm>
          <a:prstGeom prst="rect">
            <a:avLst/>
          </a:prstGeom>
        </p:spPr>
      </p:pic>
      <p:pic>
        <p:nvPicPr>
          <p:cNvPr id="7" name="Picture 6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3680124"/>
            <a:ext cx="2379878" cy="3331829"/>
          </a:xfrm>
          <a:prstGeom prst="rect">
            <a:avLst/>
          </a:prstGeom>
        </p:spPr>
      </p:pic>
      <p:pic>
        <p:nvPicPr>
          <p:cNvPr id="8" name="Picture 7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7177095"/>
            <a:ext cx="2379878" cy="3331829"/>
          </a:xfrm>
          <a:prstGeom prst="rect">
            <a:avLst/>
          </a:prstGeom>
        </p:spPr>
      </p:pic>
      <p:pic>
        <p:nvPicPr>
          <p:cNvPr id="9" name="Picture 8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190" y="7177095"/>
            <a:ext cx="2379878" cy="3331829"/>
          </a:xfrm>
          <a:prstGeom prst="rect">
            <a:avLst/>
          </a:prstGeom>
        </p:spPr>
      </p:pic>
      <p:pic>
        <p:nvPicPr>
          <p:cNvPr id="10" name="Picture 9" descr="TCG_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220" y="7177095"/>
            <a:ext cx="2379878" cy="333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